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9" r:id="rId2"/>
    <p:sldId id="258" r:id="rId3"/>
    <p:sldId id="259" r:id="rId4"/>
    <p:sldId id="270" r:id="rId5"/>
    <p:sldId id="261" r:id="rId6"/>
    <p:sldId id="262" r:id="rId7"/>
    <p:sldId id="263" r:id="rId8"/>
    <p:sldId id="260" r:id="rId9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344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540C3-F16E-46BE-B640-FBB2F57D757E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4A5518-9390-42A9-85FD-D44784B06A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29284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E6F06A-4860-4995-BD98-6BB8E6DED05E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21001-0C7A-4A40-AE55-9F8D70C034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62941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21001-0C7A-4A40-AE55-9F8D70C0344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3479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21001-0C7A-4A40-AE55-9F8D70C0344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3479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21001-0C7A-4A40-AE55-9F8D70C0344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3479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10" y="1124744"/>
            <a:ext cx="8731453" cy="1080120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123728" y="45855"/>
            <a:ext cx="6840760" cy="11806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5855"/>
            <a:ext cx="6840760" cy="11806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2564904"/>
            <a:ext cx="8229600" cy="3960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6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24744"/>
            <a:ext cx="8731453" cy="158417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Тема: 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</a:rPr>
              <a:t>«Детский  мастер-класс»</a:t>
            </a:r>
            <a:endParaRPr lang="ru-RU" sz="6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3573016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 smtClean="0"/>
              <a:t>               </a:t>
            </a: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Воспитатель ВКК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                               </a:t>
            </a:r>
            <a:r>
              <a:rPr lang="ru-RU" sz="3600" b="1" dirty="0" err="1" smtClean="0">
                <a:solidFill>
                  <a:srgbClr val="002060"/>
                </a:solidFill>
                <a:latin typeface="Monotype Corsiva" pitchFamily="66" charset="0"/>
              </a:rPr>
              <a:t>Чужикова</a:t>
            </a: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 О. А.</a:t>
            </a:r>
            <a:r>
              <a:rPr lang="ru-RU" sz="66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6600" dirty="0" smtClean="0">
                <a:solidFill>
                  <a:srgbClr val="C00000"/>
                </a:solidFill>
                <a:latin typeface="Monotype Corsiva" pitchFamily="66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учреждение «Детский сад № 9»</a:t>
            </a:r>
            <a:b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397900 Воронежская область, г. Лиски, ул. Свердлова, д.43, телефон (847391) 4-04-85</a:t>
            </a:r>
            <a:b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ОГРН 1023601515079  ИНН/КПП 3652004966/365201001 сайт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\\9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liski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detkin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club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.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45855"/>
            <a:ext cx="7200800" cy="5471377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Детская инициатива является важнейшим показателем детского развития, это способность детей к самостоятельным, активным действиям, развитие коммуникативных способностей детей, позволяющих разрешать конфликтные ситуации со сверстниками, развитие умения детей работать в группе сверстников.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503430"/>
            <a:ext cx="3779912" cy="2354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0832947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908720"/>
            <a:ext cx="8229600" cy="5472608"/>
          </a:xfrm>
        </p:spPr>
        <p:txBody>
          <a:bodyPr/>
          <a:lstStyle/>
          <a:p>
            <a:pPr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819471"/>
            <a:ext cx="8640960" cy="8280920"/>
          </a:xfrm>
        </p:spPr>
        <p:txBody>
          <a:bodyPr>
            <a:normAutofit/>
          </a:bodyPr>
          <a:lstStyle/>
          <a:p>
            <a:pPr lvl="0" algn="l" fontAlgn="base">
              <a:spcAft>
                <a:spcPct val="0"/>
              </a:spcAft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ru-RU" sz="36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</a:t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Создавать ситуации, позволяющие дошкольникам  реализовать свою компетентность.                                         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речь детей как средство общения.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инициативность, ответственность, самостоятельность.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Способствовать развитию </a:t>
            </a:r>
            <a:r>
              <a:rPr lang="ru-RU" sz="2800" dirty="0" err="1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поведения.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855" y="4725144"/>
            <a:ext cx="3719145" cy="2132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0832947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908720"/>
            <a:ext cx="8229600" cy="5472608"/>
          </a:xfrm>
        </p:spPr>
        <p:txBody>
          <a:bodyPr/>
          <a:lstStyle/>
          <a:p>
            <a:pPr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-747464"/>
            <a:ext cx="6984776" cy="8280920"/>
          </a:xfrm>
        </p:spPr>
        <p:txBody>
          <a:bodyPr>
            <a:normAutofit/>
          </a:bodyPr>
          <a:lstStyle/>
          <a:p>
            <a:pPr lvl="0" algn="l" fontAlgn="base"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Мастер-классы проводятся по инициативе детей.     </a:t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 также может быть инициатором проведения детского мастер-класса.</a:t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Темы мастер-классов обсуждаются с детьми на групповом сборе.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 проводит индивидуальную работу с ребенком и родителями, обговаривая содержание мастер-класса.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Приветствуется участие родителей в подготовке мастер-класса.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что особенно важно – мастер-класс должен </a:t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быть безопасным для участников.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32947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3178696" cy="4176464"/>
          </a:xfrm>
        </p:spPr>
        <p:txBody>
          <a:bodyPr/>
          <a:lstStyle/>
          <a:p>
            <a:pPr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860032" y="2276872"/>
            <a:ext cx="317869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60648"/>
            <a:ext cx="6624736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370387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860032" y="2276872"/>
            <a:ext cx="317869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332656"/>
            <a:ext cx="6624736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370387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3178696" cy="4176464"/>
          </a:xfrm>
        </p:spPr>
        <p:txBody>
          <a:bodyPr/>
          <a:lstStyle/>
          <a:p>
            <a:pPr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860032" y="2276872"/>
            <a:ext cx="317869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3554" name="Picture 2" descr="C:\Users\HP\Desktop\2023 февраль март\Семинар 23.02.23\MyColl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88640"/>
            <a:ext cx="6624736" cy="61561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370387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-315415"/>
            <a:ext cx="6840760" cy="5040560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rgbClr val="002060"/>
                </a:solidFill>
              </a:rPr>
              <a:t>Ребёнок, проводящий мастер-класс, </a:t>
            </a:r>
            <a:r>
              <a:rPr lang="ru-RU" sz="2800" dirty="0" smtClean="0">
                <a:solidFill>
                  <a:srgbClr val="002060"/>
                </a:solidFill>
              </a:rPr>
              <a:t>приобретает опыт публичных выступлений, имеет возможность почувствовать себя успешным, становится  более самостоятельным, ответственным, инициативным.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009" y="3649985"/>
            <a:ext cx="5149991" cy="3208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0832947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7180a3e1dcfeb8ff4ac232945f33422b85102064"/>
</p:tagLst>
</file>

<file path=ppt/theme/theme1.xml><?xml version="1.0" encoding="utf-8"?>
<a:theme xmlns:a="http://schemas.openxmlformats.org/drawingml/2006/main" name="Тема Office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59</Words>
  <Application>Microsoft Office PowerPoint</Application>
  <PresentationFormat>Экран (4:3)</PresentationFormat>
  <Paragraphs>12</Paragraphs>
  <Slides>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Тема:  «Детский  мастер-класс»</vt:lpstr>
      <vt:lpstr>Детская инициатива является важнейшим показателем детского развития, это способность детей к самостоятельным, активным действиям, развитие коммуникативных способностей детей, позволяющих разрешать конфликтные ситуации со сверстниками, развитие умения детей работать в группе сверстников.</vt:lpstr>
      <vt:lpstr>                                         Задачи                                          Создавать ситуации, позволяющие дошкольникам  реализовать свою компетентность.                                                             Развивать речь детей как средство общения.                    Развивать инициативность, ответственность, самостоятельность.                    Способствовать развитию саморегуляции поведения. </vt:lpstr>
      <vt:lpstr>Мастер-классы проводятся по инициативе детей.      Педагог также может быть инициатором проведения детского мастер-класса.  Темы мастер-классов обсуждаются с детьми на групповом сборе.  Педагог проводит индивидуальную работу с ребенком и родителями, обговаривая содержание мастер-класса.  Приветствуется участие родителей в подготовке мастер-класса.  И что особенно важно – мастер-класс должен  быть безопасным для участников. </vt:lpstr>
      <vt:lpstr>Слайд 5</vt:lpstr>
      <vt:lpstr>Слайд 6</vt:lpstr>
      <vt:lpstr>Слайд 7</vt:lpstr>
      <vt:lpstr>Ребёнок, проводящий мастер-класс, приобретает опыт публичных выступлений, имеет возможность почувствовать себя успешным, становится  более самостоятельным, ответственным, инициативным.</vt:lpstr>
    </vt:vector>
  </TitlesOfParts>
  <Company>presentation-creation.ru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Юный читатель</dc:title>
  <dc:creator>obstinate</dc:creator>
  <dc:description>Шаблон презентации с сайта https://presentation-creation.ru/</dc:description>
  <cp:lastModifiedBy>HP</cp:lastModifiedBy>
  <cp:revision>138</cp:revision>
  <dcterms:created xsi:type="dcterms:W3CDTF">2018-02-25T09:09:03Z</dcterms:created>
  <dcterms:modified xsi:type="dcterms:W3CDTF">2023-03-21T09:57:16Z</dcterms:modified>
</cp:coreProperties>
</file>